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61" r:id="rId5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FF"/>
    <a:srgbClr val="FDF8DA"/>
    <a:srgbClr val="FCB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903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92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88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31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482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6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85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63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26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90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80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21E68-A087-4CAA-A1ED-79225363610A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9733-DC8B-4606-A35A-EA46F42EA6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57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4228" y="1875070"/>
            <a:ext cx="2215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자기 소개서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687155"/>
              </p:ext>
            </p:extLst>
          </p:nvPr>
        </p:nvGraphicFramePr>
        <p:xfrm>
          <a:off x="420611" y="2378838"/>
          <a:ext cx="11448000" cy="37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사진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남성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여성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생년월일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YYYY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MM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DD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휴대폰 번호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이메일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주소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대학교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OO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대학교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입학 연도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YYYY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MM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재학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휴학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수료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졸업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소재지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         )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주전공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복수전공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부전공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대외활동</a:t>
                      </a: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력</a:t>
                      </a:r>
                      <a:endParaRPr lang="en-US" altLang="ko-KR" sz="110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있는 경우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활동 기간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기관명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기업명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활동 내용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YYYY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MM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~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YYYY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MM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54228" y="1240448"/>
            <a:ext cx="1482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지원 파트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672284" y="1240447"/>
            <a:ext cx="25454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o-KR" altLang="en-US" sz="1400" u="sng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마케팅 기획 </a:t>
            </a:r>
            <a:r>
              <a:rPr lang="en-US" altLang="ko-KR" sz="1400" u="sng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or </a:t>
            </a:r>
            <a:r>
              <a:rPr lang="ko-KR" altLang="en-US" sz="1400" u="sng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영상 기획</a:t>
            </a:r>
          </a:p>
        </p:txBody>
      </p:sp>
    </p:spTree>
    <p:extLst>
      <p:ext uri="{BB962C8B-B14F-4D97-AF65-F5344CB8AC3E}">
        <p14:creationId xmlns:p14="http://schemas.microsoft.com/office/powerpoint/2010/main" val="424871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54228" y="1035621"/>
            <a:ext cx="3097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역량 소개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86797"/>
              </p:ext>
            </p:extLst>
          </p:nvPr>
        </p:nvGraphicFramePr>
        <p:xfrm>
          <a:off x="543702" y="1570252"/>
          <a:ext cx="10538254" cy="4878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30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본인의 마케팅 혹은 영상 기획 능력을 마음껏 자랑해 주세요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! (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자유 양식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6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아래 주제에 대한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아이디어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제출해 주세요</a:t>
                      </a: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!</a:t>
                      </a:r>
                    </a:p>
                    <a:p>
                      <a:pPr algn="l" latinLnBrk="1"/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마케팅</a:t>
                      </a: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 파트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100" baseline="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해피포인트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멤버십 회원을 위한 브랜드 </a:t>
                      </a:r>
                      <a:r>
                        <a:rPr lang="ko-KR" altLang="en-US" sz="1100" baseline="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데이를</a:t>
                      </a:r>
                      <a:r>
                        <a:rPr lang="ko-KR" altLang="en-US" sz="1100" baseline="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기획한다면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?</a:t>
                      </a:r>
                    </a:p>
                    <a:p>
                      <a:pPr algn="l" latinLnBrk="1"/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(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영상 기획 파트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해피포인트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해피오더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해피마켓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해피콘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중 하나를 선택하여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1020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 </a:t>
                      </a:r>
                      <a:r>
                        <a:rPr lang="ko-KR" altLang="en-US" sz="1100" dirty="0" err="1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타겟으로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홍보 영상을 기획한다면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?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1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뒷장</a:t>
                      </a:r>
                      <a:r>
                        <a:rPr lang="ko-KR" altLang="en-US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전체를 활용하여 주세요</a:t>
                      </a:r>
                      <a:r>
                        <a:rPr lang="en-US" altLang="ko-KR" sz="1100" baseline="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1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38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61535" y="2956848"/>
            <a:ext cx="9868930" cy="33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역량 소개</a:t>
            </a:r>
            <a:r>
              <a:rPr lang="en-US" altLang="ko-KR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2</a:t>
            </a:r>
            <a:r>
              <a:rPr lang="ko-KR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번에 대한 아이디어 </a:t>
            </a:r>
            <a:r>
              <a:rPr lang="ko-KR" altLang="en-US" sz="10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기획안을</a:t>
            </a:r>
            <a:r>
              <a:rPr lang="ko-KR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작성해 주시기 바랍니다</a:t>
            </a:r>
            <a:r>
              <a:rPr lang="en-US" altLang="ko-KR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(1</a:t>
            </a:r>
            <a:r>
              <a:rPr lang="ko-KR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 분량</a:t>
            </a:r>
            <a:r>
              <a:rPr lang="en-US" altLang="ko-KR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2573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28368" y="556113"/>
            <a:ext cx="11343502" cy="6171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[</a:t>
            </a:r>
            <a:r>
              <a:rPr lang="ko-KR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개인정보 수집 및 이용 동의</a:t>
            </a:r>
            <a:r>
              <a:rPr lang="en-US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]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ko-KR" altLang="ko-KR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1. </a:t>
            </a: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수집하는 필수 개인정보 항목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사진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이름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성별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생년월일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휴대폰 번호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주소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이메일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주소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대학교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(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소재지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),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입학 연도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상태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(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재학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휴학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수료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졸업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), </a:t>
            </a:r>
            <a:r>
              <a:rPr lang="ko-KR" altLang="en-US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주전공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복수전공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부전공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대외활동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경력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(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활동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기간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기관명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기업명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활동 내용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)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2. </a:t>
            </a: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개인정보 수집 목적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해피마스터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1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기 모집 및 적합성 판단에 대한 근거 자료 활용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3. </a:t>
            </a: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개인정보 </a:t>
            </a:r>
            <a:r>
              <a:rPr lang="ko-KR" altLang="ko-KR" sz="1200" b="1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보유기간</a:t>
            </a:r>
            <a:endParaRPr lang="ko-KR" altLang="ko-KR" sz="1200" b="1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최종 선발 완료 후 </a:t>
            </a:r>
            <a:r>
              <a:rPr lang="en-US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1</a:t>
            </a:r>
            <a:r>
              <a:rPr lang="ko-KR" altLang="ko-KR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개월 이내 파기</a:t>
            </a:r>
            <a:r>
              <a:rPr lang="en-US" altLang="ko-KR" sz="11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11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※ 모집 </a:t>
            </a:r>
            <a:r>
              <a:rPr lang="ko-KR" altLang="ko-KR" sz="11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신청인원의</a:t>
            </a:r>
            <a:r>
              <a:rPr lang="ko-KR" altLang="ko-KR" sz="11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개인정보는 모두 파기되며 최종 선발 인원에 한하여 개인정보 재 수집 됩니다</a:t>
            </a:r>
            <a:r>
              <a:rPr lang="en-US" altLang="ko-KR" sz="11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.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개인정보 수집 및 이용에 동의하지 않을 권리가 있습니다</a:t>
            </a:r>
            <a:r>
              <a:rPr lang="en-US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.</a:t>
            </a:r>
            <a:endParaRPr lang="ko-KR" altLang="ko-KR" sz="1200" b="1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다만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동의 거부 시 </a:t>
            </a:r>
            <a:r>
              <a:rPr lang="ko-KR" altLang="ko-KR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해피마스터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1</a:t>
            </a:r>
            <a:r>
              <a:rPr lang="ko-KR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기 모집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지원에 제한을 받을 수 있습니다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.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□ 동의함 </a:t>
            </a:r>
            <a:r>
              <a:rPr lang="en-US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  </a:t>
            </a:r>
            <a:r>
              <a:rPr lang="ko-KR" altLang="ko-KR" sz="12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□ </a:t>
            </a:r>
            <a:r>
              <a:rPr lang="ko-KR" altLang="ko-KR" sz="1200" b="1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동의안함</a:t>
            </a:r>
            <a:endParaRPr lang="en-US" altLang="ko-KR" sz="1200" b="1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이름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: ___________________  (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서명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17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305</Words>
  <Application>Microsoft Office PowerPoint</Application>
  <PresentationFormat>와이드스크린</PresentationFormat>
  <Paragraphs>52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나눔고딕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김효은</dc:creator>
  <cp:lastModifiedBy>Administrator</cp:lastModifiedBy>
  <cp:revision>91</cp:revision>
  <cp:lastPrinted>2021-02-03T06:06:51Z</cp:lastPrinted>
  <dcterms:created xsi:type="dcterms:W3CDTF">2021-01-25T02:31:48Z</dcterms:created>
  <dcterms:modified xsi:type="dcterms:W3CDTF">2021-02-09T04:17:22Z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D:\서포터즈\해피마스터 지원서_oo기획_홍길동.pptx</vt:lpwstr>
  </property>
</Properties>
</file>